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0" y="1200150"/>
            <a:ext cx="9144000" cy="2743199"/>
          </a:xfrm>
          <a:prstGeom prst="rect">
            <a:avLst/>
          </a:prstGeom>
          <a:solidFill>
            <a:schemeClr val="dk1">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11" name="Shape 11"/>
          <p:cNvGrpSpPr/>
          <p:nvPr/>
        </p:nvGrpSpPr>
        <p:grpSpPr>
          <a:xfrm>
            <a:off x="0" y="-1078"/>
            <a:ext cx="1827407" cy="5144627"/>
            <a:chOff x="0" y="-1438"/>
            <a:chExt cx="798029" cy="6859503"/>
          </a:xfrm>
        </p:grpSpPr>
        <p:sp>
          <p:nvSpPr>
            <p:cNvPr id="12" name="Shape 12"/>
            <p:cNvSpPr/>
            <p:nvPr/>
          </p:nvSpPr>
          <p:spPr>
            <a:xfrm>
              <a:off x="0" y="-1438"/>
              <a:ext cx="798029" cy="6858065"/>
            </a:xfrm>
            <a:custGeom>
              <a:pathLst>
                <a:path extrusionOk="0" h="6875253" w="500332">
                  <a:moveTo>
                    <a:pt x="0" y="0"/>
                  </a:moveTo>
                  <a:lnTo>
                    <a:pt x="500332" y="0"/>
                  </a:lnTo>
                  <a:lnTo>
                    <a:pt x="301925" y="6875253"/>
                  </a:lnTo>
                  <a:lnTo>
                    <a:pt x="0" y="6875253"/>
                  </a:lnTo>
                  <a:lnTo>
                    <a:pt x="0" y="0"/>
                  </a:lnTo>
                  <a:close/>
                </a:path>
              </a:pathLst>
            </a:cu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sp>
          <p:nvSpPr>
            <p:cNvPr id="13" name="Shape 13"/>
            <p:cNvSpPr/>
            <p:nvPr/>
          </p:nvSpPr>
          <p:spPr>
            <a:xfrm>
              <a:off x="0" y="0"/>
              <a:ext cx="399014"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14" name="Shape 14"/>
          <p:cNvGrpSpPr/>
          <p:nvPr/>
        </p:nvGrpSpPr>
        <p:grpSpPr>
          <a:xfrm flipH="1">
            <a:off x="7316591" y="0"/>
            <a:ext cx="1827407" cy="5144627"/>
            <a:chOff x="0" y="-1438"/>
            <a:chExt cx="798029" cy="6859503"/>
          </a:xfrm>
        </p:grpSpPr>
        <p:sp>
          <p:nvSpPr>
            <p:cNvPr id="15" name="Shape 15"/>
            <p:cNvSpPr/>
            <p:nvPr/>
          </p:nvSpPr>
          <p:spPr>
            <a:xfrm>
              <a:off x="0" y="-1438"/>
              <a:ext cx="798029" cy="6858065"/>
            </a:xfrm>
            <a:custGeom>
              <a:pathLst>
                <a:path extrusionOk="0" h="6875253" w="500332">
                  <a:moveTo>
                    <a:pt x="0" y="0"/>
                  </a:moveTo>
                  <a:lnTo>
                    <a:pt x="500332" y="0"/>
                  </a:lnTo>
                  <a:lnTo>
                    <a:pt x="301925" y="6875253"/>
                  </a:lnTo>
                  <a:lnTo>
                    <a:pt x="0" y="6875253"/>
                  </a:lnTo>
                  <a:lnTo>
                    <a:pt x="0" y="0"/>
                  </a:lnTo>
                  <a:close/>
                </a:path>
              </a:pathLst>
            </a:cu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sp>
          <p:nvSpPr>
            <p:cNvPr id="16" name="Shape 16"/>
            <p:cNvSpPr/>
            <p:nvPr/>
          </p:nvSpPr>
          <p:spPr>
            <a:xfrm>
              <a:off x="0" y="0"/>
              <a:ext cx="399014"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17" name="Shape 17"/>
          <p:cNvSpPr txBox="1"/>
          <p:nvPr>
            <p:ph type="ctrTitle"/>
          </p:nvPr>
        </p:nvSpPr>
        <p:spPr>
          <a:xfrm>
            <a:off x="685800" y="1568184"/>
            <a:ext cx="7772400" cy="1238099"/>
          </a:xfrm>
          <a:prstGeom prst="rect">
            <a:avLst/>
          </a:prstGeom>
        </p:spPr>
        <p:txBody>
          <a:bodyPr anchorCtr="0" anchor="b"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8" name="Shape 18"/>
          <p:cNvSpPr txBox="1"/>
          <p:nvPr>
            <p:ph idx="1" type="subTitle"/>
          </p:nvPr>
        </p:nvSpPr>
        <p:spPr>
          <a:xfrm>
            <a:off x="685800" y="2914650"/>
            <a:ext cx="7772400" cy="658500"/>
          </a:xfrm>
          <a:prstGeom prst="rect">
            <a:avLst/>
          </a:prstGeom>
        </p:spPr>
        <p:txBody>
          <a:bodyPr anchorCtr="0" anchor="t" bIns="91425" lIns="91425" rIns="91425" tIns="91425"/>
          <a:lstStyle>
            <a:lvl1pPr lvl="0" algn="ctr">
              <a:spcBef>
                <a:spcPts val="0"/>
              </a:spcBef>
              <a:buClr>
                <a:schemeClr val="lt2"/>
              </a:buClr>
              <a:buSzPct val="100000"/>
              <a:buNone/>
              <a:defRPr sz="2400">
                <a:solidFill>
                  <a:schemeClr val="lt2"/>
                </a:solidFill>
              </a:defRPr>
            </a:lvl1pPr>
            <a:lvl2pPr lvl="1" algn="ctr">
              <a:spcBef>
                <a:spcPts val="0"/>
              </a:spcBef>
              <a:buClr>
                <a:schemeClr val="lt2"/>
              </a:buClr>
              <a:buNone/>
              <a:defRPr>
                <a:solidFill>
                  <a:schemeClr val="lt2"/>
                </a:solidFill>
              </a:defRPr>
            </a:lvl2pPr>
            <a:lvl3pPr lvl="2" algn="ctr">
              <a:spcBef>
                <a:spcPts val="0"/>
              </a:spcBef>
              <a:buClr>
                <a:schemeClr val="lt2"/>
              </a:buClr>
              <a:buNone/>
              <a:defRPr>
                <a:solidFill>
                  <a:schemeClr val="lt2"/>
                </a:solidFill>
              </a:defRPr>
            </a:lvl3pPr>
            <a:lvl4pPr lvl="3" algn="ctr">
              <a:spcBef>
                <a:spcPts val="0"/>
              </a:spcBef>
              <a:buClr>
                <a:schemeClr val="lt2"/>
              </a:buClr>
              <a:buSzPct val="100000"/>
              <a:buNone/>
              <a:defRPr sz="2400">
                <a:solidFill>
                  <a:schemeClr val="lt2"/>
                </a:solidFill>
              </a:defRPr>
            </a:lvl4pPr>
            <a:lvl5pPr lvl="4" algn="ctr">
              <a:spcBef>
                <a:spcPts val="0"/>
              </a:spcBef>
              <a:buClr>
                <a:schemeClr val="lt2"/>
              </a:buClr>
              <a:buSzPct val="100000"/>
              <a:buNone/>
              <a:defRPr sz="2400">
                <a:solidFill>
                  <a:schemeClr val="lt2"/>
                </a:solidFill>
              </a:defRPr>
            </a:lvl5pPr>
            <a:lvl6pPr lvl="5" algn="ctr">
              <a:spcBef>
                <a:spcPts val="0"/>
              </a:spcBef>
              <a:buClr>
                <a:schemeClr val="lt2"/>
              </a:buClr>
              <a:buSzPct val="100000"/>
              <a:buNone/>
              <a:defRPr sz="2400">
                <a:solidFill>
                  <a:schemeClr val="lt2"/>
                </a:solidFill>
              </a:defRPr>
            </a:lvl6pPr>
            <a:lvl7pPr lvl="6" algn="ctr">
              <a:spcBef>
                <a:spcPts val="0"/>
              </a:spcBef>
              <a:buClr>
                <a:schemeClr val="lt2"/>
              </a:buClr>
              <a:buSzPct val="100000"/>
              <a:buNone/>
              <a:defRPr sz="2400">
                <a:solidFill>
                  <a:schemeClr val="lt2"/>
                </a:solidFill>
              </a:defRPr>
            </a:lvl7pPr>
            <a:lvl8pPr lvl="7" algn="ctr">
              <a:spcBef>
                <a:spcPts val="0"/>
              </a:spcBef>
              <a:buClr>
                <a:schemeClr val="lt2"/>
              </a:buClr>
              <a:buSzPct val="100000"/>
              <a:buNone/>
              <a:defRPr sz="2400">
                <a:solidFill>
                  <a:schemeClr val="lt2"/>
                </a:solidFill>
              </a:defRPr>
            </a:lvl8pPr>
            <a:lvl9pPr lvl="8" algn="ctr">
              <a:spcBef>
                <a:spcPts val="0"/>
              </a:spcBef>
              <a:buClr>
                <a:schemeClr val="lt2"/>
              </a:buClr>
              <a:buSzPct val="100000"/>
              <a:buNone/>
              <a:defRPr sz="2400">
                <a:solidFill>
                  <a:schemeClr val="lt2"/>
                </a:solidFill>
              </a:defRPr>
            </a:lvl9pPr>
          </a:lstStyle>
          <a:p/>
        </p:txBody>
      </p:sp>
      <p:sp>
        <p:nvSpPr>
          <p:cNvPr id="19" name="Shape 19"/>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0" name="Shape 20"/>
        <p:cNvGrpSpPr/>
        <p:nvPr/>
      </p:nvGrpSpPr>
      <p:grpSpPr>
        <a:xfrm>
          <a:off x="0" y="0"/>
          <a:ext cx="0" cy="0"/>
          <a:chOff x="0" y="0"/>
          <a:chExt cx="0" cy="0"/>
        </a:xfrm>
      </p:grpSpPr>
      <p:sp>
        <p:nvSpPr>
          <p:cNvPr id="21" name="Shape 21"/>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22" name="Shape 22"/>
          <p:cNvGrpSpPr/>
          <p:nvPr/>
        </p:nvGrpSpPr>
        <p:grpSpPr>
          <a:xfrm>
            <a:off x="0" y="-1078"/>
            <a:ext cx="649180" cy="5144627"/>
            <a:chOff x="0" y="-1438"/>
            <a:chExt cx="649180" cy="6859503"/>
          </a:xfrm>
        </p:grpSpPr>
        <p:sp>
          <p:nvSpPr>
            <p:cNvPr id="23" name="Shape 23"/>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lvl="0">
                <a:spcBef>
                  <a:spcPts val="0"/>
                </a:spcBef>
                <a:buNone/>
              </a:pPr>
              <a:r>
                <a:t/>
              </a:r>
              <a:endParaRPr/>
            </a:p>
          </p:txBody>
        </p:sp>
        <p:sp>
          <p:nvSpPr>
            <p:cNvPr id="24" name="Shape 24"/>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25" name="Shape 25"/>
          <p:cNvGrpSpPr/>
          <p:nvPr/>
        </p:nvGrpSpPr>
        <p:grpSpPr>
          <a:xfrm flipH="1">
            <a:off x="8494493" y="0"/>
            <a:ext cx="649180" cy="5144627"/>
            <a:chOff x="0" y="-1438"/>
            <a:chExt cx="649180" cy="6859503"/>
          </a:xfrm>
        </p:grpSpPr>
        <p:sp>
          <p:nvSpPr>
            <p:cNvPr id="26" name="Shape 26"/>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lvl="0">
                <a:spcBef>
                  <a:spcPts val="0"/>
                </a:spcBef>
                <a:buNone/>
              </a:pPr>
              <a:r>
                <a:t/>
              </a:r>
              <a:endParaRPr/>
            </a:p>
          </p:txBody>
        </p:sp>
        <p:sp>
          <p:nvSpPr>
            <p:cNvPr id="27" name="Shape 27"/>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28" name="Shape 28"/>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29" name="Shape 29"/>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 type="body"/>
          </p:nvPr>
        </p:nvSpPr>
        <p:spPr>
          <a:xfrm>
            <a:off x="457200" y="1200150"/>
            <a:ext cx="82296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2" name="Shape 32"/>
        <p:cNvGrpSpPr/>
        <p:nvPr/>
      </p:nvGrpSpPr>
      <p:grpSpPr>
        <a:xfrm>
          <a:off x="0" y="0"/>
          <a:ext cx="0" cy="0"/>
          <a:chOff x="0" y="0"/>
          <a:chExt cx="0" cy="0"/>
        </a:xfrm>
      </p:grpSpPr>
      <p:sp>
        <p:nvSpPr>
          <p:cNvPr id="33" name="Shape 33"/>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34" name="Shape 34"/>
          <p:cNvGrpSpPr/>
          <p:nvPr/>
        </p:nvGrpSpPr>
        <p:grpSpPr>
          <a:xfrm>
            <a:off x="0" y="-1078"/>
            <a:ext cx="649180" cy="5144627"/>
            <a:chOff x="0" y="-1438"/>
            <a:chExt cx="649180" cy="6859503"/>
          </a:xfrm>
        </p:grpSpPr>
        <p:sp>
          <p:nvSpPr>
            <p:cNvPr id="35" name="Shape 35"/>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36" name="Shape 36"/>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37" name="Shape 37"/>
          <p:cNvGrpSpPr/>
          <p:nvPr/>
        </p:nvGrpSpPr>
        <p:grpSpPr>
          <a:xfrm flipH="1">
            <a:off x="8494493" y="0"/>
            <a:ext cx="649180" cy="5144627"/>
            <a:chOff x="0" y="-1438"/>
            <a:chExt cx="649180" cy="6859503"/>
          </a:xfrm>
        </p:grpSpPr>
        <p:sp>
          <p:nvSpPr>
            <p:cNvPr id="38" name="Shape 38"/>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rgbClr val="5A6378">
                <a:alpha val="9803"/>
              </a:srgbClr>
            </a:solidFill>
            <a:ln>
              <a:noFill/>
            </a:ln>
          </p:spPr>
          <p:txBody>
            <a:bodyPr anchorCtr="0" anchor="ctr" bIns="45700" lIns="91425" rIns="91425" tIns="45700">
              <a:noAutofit/>
            </a:bodyPr>
            <a:lstStyle/>
            <a:p>
              <a:pPr lvl="0">
                <a:spcBef>
                  <a:spcPts val="0"/>
                </a:spcBef>
                <a:buNone/>
              </a:pPr>
              <a:r>
                <a:t/>
              </a:r>
              <a:endParaRPr/>
            </a:p>
          </p:txBody>
        </p:sp>
        <p:sp>
          <p:nvSpPr>
            <p:cNvPr id="39" name="Shape 39"/>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40" name="Shape 40"/>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41" name="Shape 41"/>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2" name="Shape 42"/>
          <p:cNvSpPr txBox="1"/>
          <p:nvPr>
            <p:ph idx="1" type="body"/>
          </p:nvPr>
        </p:nvSpPr>
        <p:spPr>
          <a:xfrm>
            <a:off x="457200"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3" name="Shape 43"/>
          <p:cNvSpPr txBox="1"/>
          <p:nvPr>
            <p:ph idx="2" type="body"/>
          </p:nvPr>
        </p:nvSpPr>
        <p:spPr>
          <a:xfrm>
            <a:off x="4692273" y="1200150"/>
            <a:ext cx="3994500" cy="37256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4" name="Shape 44"/>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5" name="Shape 45"/>
        <p:cNvGrpSpPr/>
        <p:nvPr/>
      </p:nvGrpSpPr>
      <p:grpSpPr>
        <a:xfrm>
          <a:off x="0" y="0"/>
          <a:ext cx="0" cy="0"/>
          <a:chOff x="0" y="0"/>
          <a:chExt cx="0" cy="0"/>
        </a:xfrm>
      </p:grpSpPr>
      <p:sp>
        <p:nvSpPr>
          <p:cNvPr id="46" name="Shape 46"/>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47" name="Shape 47"/>
          <p:cNvGrpSpPr/>
          <p:nvPr/>
        </p:nvGrpSpPr>
        <p:grpSpPr>
          <a:xfrm>
            <a:off x="0" y="-1078"/>
            <a:ext cx="649180" cy="5144627"/>
            <a:chOff x="0" y="-1438"/>
            <a:chExt cx="649180" cy="6859503"/>
          </a:xfrm>
        </p:grpSpPr>
        <p:sp>
          <p:nvSpPr>
            <p:cNvPr id="48" name="Shape 48"/>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49" name="Shape 49"/>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50" name="Shape 50"/>
          <p:cNvGrpSpPr/>
          <p:nvPr/>
        </p:nvGrpSpPr>
        <p:grpSpPr>
          <a:xfrm flipH="1">
            <a:off x="8494493" y="0"/>
            <a:ext cx="649180" cy="5144627"/>
            <a:chOff x="0" y="-1438"/>
            <a:chExt cx="649180" cy="6859503"/>
          </a:xfrm>
        </p:grpSpPr>
        <p:sp>
          <p:nvSpPr>
            <p:cNvPr id="51" name="Shape 51"/>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52" name="Shape 52"/>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53" name="Shape 53"/>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54" name="Shape 54"/>
          <p:cNvSpPr txBox="1"/>
          <p:nvPr>
            <p:ph type="title"/>
          </p:nvPr>
        </p:nvSpPr>
        <p:spPr>
          <a:xfrm>
            <a:off x="457200" y="205978"/>
            <a:ext cx="8229600" cy="8574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6" name="Shape 56"/>
        <p:cNvGrpSpPr/>
        <p:nvPr/>
      </p:nvGrpSpPr>
      <p:grpSpPr>
        <a:xfrm>
          <a:off x="0" y="0"/>
          <a:ext cx="0" cy="0"/>
          <a:chOff x="0" y="0"/>
          <a:chExt cx="0" cy="0"/>
        </a:xfrm>
      </p:grpSpPr>
      <p:sp>
        <p:nvSpPr>
          <p:cNvPr id="57" name="Shape 57"/>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58" name="Shape 58"/>
          <p:cNvGrpSpPr/>
          <p:nvPr/>
        </p:nvGrpSpPr>
        <p:grpSpPr>
          <a:xfrm>
            <a:off x="0" y="-1078"/>
            <a:ext cx="649180" cy="5144627"/>
            <a:chOff x="0" y="-1438"/>
            <a:chExt cx="649180" cy="6859503"/>
          </a:xfrm>
        </p:grpSpPr>
        <p:sp>
          <p:nvSpPr>
            <p:cNvPr id="59" name="Shape 59"/>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60" name="Shape 60"/>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61" name="Shape 61"/>
          <p:cNvGrpSpPr/>
          <p:nvPr/>
        </p:nvGrpSpPr>
        <p:grpSpPr>
          <a:xfrm flipH="1">
            <a:off x="8494493" y="0"/>
            <a:ext cx="649180" cy="5144627"/>
            <a:chOff x="0" y="-1438"/>
            <a:chExt cx="649180" cy="6859503"/>
          </a:xfrm>
        </p:grpSpPr>
        <p:sp>
          <p:nvSpPr>
            <p:cNvPr id="62" name="Shape 62"/>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63" name="Shape 63"/>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64" name="Shape 64"/>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65" name="Shape 65"/>
          <p:cNvSpPr txBox="1"/>
          <p:nvPr>
            <p:ph idx="1" type="body"/>
          </p:nvPr>
        </p:nvSpPr>
        <p:spPr>
          <a:xfrm>
            <a:off x="457200" y="4406309"/>
            <a:ext cx="8229600" cy="519599"/>
          </a:xfrm>
          <a:prstGeom prst="rect">
            <a:avLst/>
          </a:prstGeom>
        </p:spPr>
        <p:txBody>
          <a:bodyPr anchorCtr="0" anchor="t" bIns="91425" lIns="91425" rIns="91425" tIns="91425"/>
          <a:lstStyle>
            <a:lvl1pPr lvl="0" algn="ctr">
              <a:spcBef>
                <a:spcPts val="0"/>
              </a:spcBef>
              <a:buClr>
                <a:schemeClr val="lt2"/>
              </a:buClr>
              <a:buSzPct val="100000"/>
              <a:buNone/>
              <a:defRPr sz="1800">
                <a:solidFill>
                  <a:schemeClr val="lt2"/>
                </a:solidFill>
              </a:defRPr>
            </a:lvl1pPr>
          </a:lstStyle>
          <a:p/>
        </p:txBody>
      </p:sp>
      <p:sp>
        <p:nvSpPr>
          <p:cNvPr id="66" name="Shape 6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7" name="Shape 67"/>
        <p:cNvGrpSpPr/>
        <p:nvPr/>
      </p:nvGrpSpPr>
      <p:grpSpPr>
        <a:xfrm>
          <a:off x="0" y="0"/>
          <a:ext cx="0" cy="0"/>
          <a:chOff x="0" y="0"/>
          <a:chExt cx="0" cy="0"/>
        </a:xfrm>
      </p:grpSpPr>
      <p:sp>
        <p:nvSpPr>
          <p:cNvPr id="68" name="Shape 68"/>
          <p:cNvSpPr/>
          <p:nvPr/>
        </p:nvSpPr>
        <p:spPr>
          <a:xfrm>
            <a:off x="0" y="-1078"/>
            <a:ext cx="9144000" cy="1144199"/>
          </a:xfrm>
          <a:prstGeom prst="rect">
            <a:avLst/>
          </a:prstGeom>
          <a:solidFill>
            <a:schemeClr val="dk2">
              <a:alpha val="20000"/>
            </a:schemeClr>
          </a:solidFill>
          <a:ln>
            <a:noFill/>
          </a:ln>
        </p:spPr>
        <p:txBody>
          <a:bodyPr anchorCtr="0" anchor="ctr" bIns="45700" lIns="91425" rIns="91425" tIns="45700">
            <a:noAutofit/>
          </a:bodyPr>
          <a:lstStyle/>
          <a:p>
            <a:pPr lvl="0">
              <a:spcBef>
                <a:spcPts val="0"/>
              </a:spcBef>
              <a:buNone/>
            </a:pPr>
            <a:r>
              <a:t/>
            </a:r>
            <a:endParaRPr/>
          </a:p>
        </p:txBody>
      </p:sp>
      <p:grpSp>
        <p:nvGrpSpPr>
          <p:cNvPr id="69" name="Shape 69"/>
          <p:cNvGrpSpPr/>
          <p:nvPr/>
        </p:nvGrpSpPr>
        <p:grpSpPr>
          <a:xfrm>
            <a:off x="0" y="-1078"/>
            <a:ext cx="649180" cy="5144627"/>
            <a:chOff x="0" y="-1438"/>
            <a:chExt cx="649180" cy="6859503"/>
          </a:xfrm>
        </p:grpSpPr>
        <p:sp>
          <p:nvSpPr>
            <p:cNvPr id="70" name="Shape 70"/>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71" name="Shape 71"/>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grpSp>
        <p:nvGrpSpPr>
          <p:cNvPr id="72" name="Shape 72"/>
          <p:cNvGrpSpPr/>
          <p:nvPr/>
        </p:nvGrpSpPr>
        <p:grpSpPr>
          <a:xfrm flipH="1">
            <a:off x="8494493" y="0"/>
            <a:ext cx="649180" cy="5144627"/>
            <a:chOff x="0" y="-1438"/>
            <a:chExt cx="649180" cy="6859503"/>
          </a:xfrm>
        </p:grpSpPr>
        <p:sp>
          <p:nvSpPr>
            <p:cNvPr id="73" name="Shape 73"/>
            <p:cNvSpPr/>
            <p:nvPr/>
          </p:nvSpPr>
          <p:spPr>
            <a:xfrm>
              <a:off x="0" y="-1438"/>
              <a:ext cx="649180"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sp>
          <p:nvSpPr>
            <p:cNvPr id="74" name="Shape 74"/>
            <p:cNvSpPr/>
            <p:nvPr/>
          </p:nvSpPr>
          <p:spPr>
            <a:xfrm>
              <a:off x="0" y="0"/>
              <a:ext cx="500331" cy="6858065"/>
            </a:xfrm>
            <a:custGeom>
              <a:pathLst>
                <a:path extrusionOk="0" h="6875253" w="500332">
                  <a:moveTo>
                    <a:pt x="0" y="0"/>
                  </a:moveTo>
                  <a:lnTo>
                    <a:pt x="500332" y="0"/>
                  </a:lnTo>
                  <a:lnTo>
                    <a:pt x="301925" y="6875253"/>
                  </a:lnTo>
                  <a:lnTo>
                    <a:pt x="0" y="6875253"/>
                  </a:lnTo>
                  <a:lnTo>
                    <a:pt x="0" y="0"/>
                  </a:lnTo>
                  <a:close/>
                </a:path>
              </a:pathLst>
            </a:custGeom>
            <a:solidFill>
              <a:schemeClr val="dk2">
                <a:alpha val="9803"/>
              </a:schemeClr>
            </a:solidFill>
            <a:ln>
              <a:noFill/>
            </a:ln>
          </p:spPr>
          <p:txBody>
            <a:bodyPr anchorCtr="0" anchor="ctr" bIns="45700" lIns="91425" rIns="91425" tIns="45700">
              <a:noAutofit/>
            </a:bodyPr>
            <a:lstStyle/>
            <a:p>
              <a:pPr lvl="0">
                <a:spcBef>
                  <a:spcPts val="0"/>
                </a:spcBef>
                <a:buNone/>
              </a:pPr>
              <a:r>
                <a:t/>
              </a:r>
              <a:endParaRPr/>
            </a:p>
          </p:txBody>
        </p:sp>
      </p:grpSp>
      <p:sp>
        <p:nvSpPr>
          <p:cNvPr id="75" name="Shape 75"/>
          <p:cNvSpPr/>
          <p:nvPr/>
        </p:nvSpPr>
        <p:spPr>
          <a:xfrm>
            <a:off x="0" y="4743450"/>
            <a:ext cx="9144000" cy="401099"/>
          </a:xfrm>
          <a:prstGeom prst="rect">
            <a:avLst/>
          </a:prstGeom>
          <a:solidFill>
            <a:schemeClr val="dk1">
              <a:alpha val="14901"/>
            </a:schemeClr>
          </a:solidFill>
          <a:ln>
            <a:noFill/>
          </a:ln>
        </p:spPr>
        <p:txBody>
          <a:bodyPr anchorCtr="0" anchor="ctr" bIns="45700" lIns="91425" rIns="91425" tIns="45700">
            <a:noAutofit/>
          </a:bodyPr>
          <a:lstStyle/>
          <a:p>
            <a:pPr lvl="0">
              <a:spcBef>
                <a:spcPts val="0"/>
              </a:spcBef>
              <a:buNone/>
            </a:pPr>
            <a:r>
              <a:t/>
            </a:r>
            <a:endParaRPr/>
          </a:p>
        </p:txBody>
      </p:sp>
      <p:sp>
        <p:nvSpPr>
          <p:cNvPr id="76" name="Shape 76"/>
          <p:cNvSpPr txBox="1"/>
          <p:nvPr>
            <p:ph idx="12" type="sldNum"/>
          </p:nvPr>
        </p:nvSpPr>
        <p:spPr>
          <a:xfrm>
            <a:off x="8556791" y="4749850"/>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b="50%" l="50%" r="50%" t="50%"/>
          </a:path>
          <a:tileRect/>
        </a:gradFill>
      </p:bgPr>
    </p:bg>
    <p:spTree>
      <p:nvGrpSpPr>
        <p:cNvPr id="5" name="Shape 5"/>
        <p:cNvGrpSpPr/>
        <p:nvPr/>
      </p:nvGrpSpPr>
      <p:grpSpPr>
        <a:xfrm>
          <a:off x="0" y="0"/>
          <a:ext cx="0" cy="0"/>
          <a:chOff x="0" y="0"/>
          <a:chExt cx="0" cy="0"/>
        </a:xfrm>
      </p:grpSpPr>
      <p:sp>
        <p:nvSpPr>
          <p:cNvPr id="6" name="Shape 6"/>
          <p:cNvSpPr txBox="1"/>
          <p:nvPr>
            <p:ph type="title"/>
          </p:nvPr>
        </p:nvSpPr>
        <p:spPr>
          <a:xfrm>
            <a:off x="457200" y="205978"/>
            <a:ext cx="8229600" cy="857400"/>
          </a:xfrm>
          <a:prstGeom prst="rect">
            <a:avLst/>
          </a:prstGeom>
          <a:noFill/>
          <a:ln>
            <a:noFill/>
          </a:ln>
        </p:spPr>
        <p:txBody>
          <a:bodyPr anchorCtr="0" anchor="b" bIns="91425" lIns="91425" rIns="91425" tIns="91425"/>
          <a:lstStyle>
            <a:lvl1pPr lvl="0">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lvl="1">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lvl="2">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lvl="3">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lvl="4">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lvl="5">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lvl="6">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lvl="7">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lvl="8">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7" name="Shape 7"/>
          <p:cNvSpPr txBox="1"/>
          <p:nvPr>
            <p:ph idx="1" type="body"/>
          </p:nvPr>
        </p:nvSpPr>
        <p:spPr>
          <a:xfrm>
            <a:off x="457200" y="1200150"/>
            <a:ext cx="8229600" cy="3725699"/>
          </a:xfrm>
          <a:prstGeom prst="rect">
            <a:avLst/>
          </a:prstGeom>
          <a:noFill/>
          <a:ln>
            <a:noFill/>
          </a:ln>
        </p:spPr>
        <p:txBody>
          <a:bodyPr anchorCtr="0" anchor="t" bIns="91425" lIns="91425" rIns="91425" tIns="91425"/>
          <a:lstStyle>
            <a:lvl1pPr lvl="0">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lvl="1">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lvl="2">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lvl="3">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lvl="4">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lvl="5">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lvl="6">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lvl="7">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lvl="8">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
        <p:nvSpPr>
          <p:cNvPr id="8" name="Shape 8"/>
          <p:cNvSpPr txBox="1"/>
          <p:nvPr>
            <p:ph idx="12" type="sldNum"/>
          </p:nvPr>
        </p:nvSpPr>
        <p:spPr>
          <a:xfrm>
            <a:off x="8556791" y="4749850"/>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300">
                <a:solidFill>
                  <a:schemeClr val="l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2.jpg"/><Relationship Id="rId4" Type="http://schemas.openxmlformats.org/officeDocument/2006/relationships/image" Target="../media/image14.jpg"/><Relationship Id="rId5"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30.jpg"/><Relationship Id="rId5" Type="http://schemas.openxmlformats.org/officeDocument/2006/relationships/image" Target="../media/image17.jpg"/><Relationship Id="rId6"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0.jpg"/><Relationship Id="rId4" Type="http://schemas.openxmlformats.org/officeDocument/2006/relationships/image" Target="../media/image26.png"/><Relationship Id="rId5" Type="http://schemas.openxmlformats.org/officeDocument/2006/relationships/image" Target="../media/image21.jpg"/><Relationship Id="rId6" Type="http://schemas.openxmlformats.org/officeDocument/2006/relationships/image" Target="../media/image31.jpg"/><Relationship Id="rId7"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jpg"/><Relationship Id="rId4" Type="http://schemas.openxmlformats.org/officeDocument/2006/relationships/image" Target="../media/image22.jpg"/><Relationship Id="rId5" Type="http://schemas.openxmlformats.org/officeDocument/2006/relationships/image" Target="../media/image32.jpg"/><Relationship Id="rId6"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1.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7.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4.jpg"/><Relationship Id="rId4" Type="http://schemas.openxmlformats.org/officeDocument/2006/relationships/image" Target="../media/image0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0.jpg"/><Relationship Id="rId4"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9.jpg"/><Relationship Id="rId4"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3.jpg"/><Relationship Id="rId4" Type="http://schemas.openxmlformats.org/officeDocument/2006/relationships/image" Target="../media/image0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youtube.com/v/1I7on22jA48" TargetMode="External"/><Relationship Id="rId4" Type="http://schemas.openxmlformats.org/officeDocument/2006/relationships/image" Target="../media/image0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ctrTitle"/>
          </p:nvPr>
        </p:nvSpPr>
        <p:spPr>
          <a:xfrm>
            <a:off x="631200" y="192209"/>
            <a:ext cx="7772400" cy="1238099"/>
          </a:xfrm>
          <a:prstGeom prst="rect">
            <a:avLst/>
          </a:prstGeom>
        </p:spPr>
        <p:txBody>
          <a:bodyPr anchorCtr="0" anchor="b" bIns="91425" lIns="91425" rIns="91425" tIns="91425">
            <a:noAutofit/>
          </a:bodyPr>
          <a:lstStyle/>
          <a:p>
            <a:pPr lvl="0" algn="l">
              <a:spcBef>
                <a:spcPts val="0"/>
              </a:spcBef>
              <a:buNone/>
            </a:pPr>
            <a:r>
              <a:rPr lang="en"/>
              <a:t>         Pacific Mess.</a:t>
            </a:r>
          </a:p>
        </p:txBody>
      </p:sp>
      <p:sp>
        <p:nvSpPr>
          <p:cNvPr id="82" name="Shape 82"/>
          <p:cNvSpPr txBox="1"/>
          <p:nvPr>
            <p:ph idx="1" type="subTitle"/>
          </p:nvPr>
        </p:nvSpPr>
        <p:spPr>
          <a:xfrm>
            <a:off x="631200" y="1374875"/>
            <a:ext cx="7772400" cy="658500"/>
          </a:xfrm>
          <a:prstGeom prst="rect">
            <a:avLst/>
          </a:prstGeom>
        </p:spPr>
        <p:txBody>
          <a:bodyPr anchorCtr="0" anchor="t" bIns="91425" lIns="91425" rIns="91425" tIns="91425">
            <a:noAutofit/>
          </a:bodyPr>
          <a:lstStyle/>
          <a:p>
            <a:pPr lvl="0">
              <a:spcBef>
                <a:spcPts val="0"/>
              </a:spcBef>
              <a:buNone/>
            </a:pPr>
            <a:r>
              <a:rPr lang="en" sz="1800"/>
              <a:t>Understanding and learning the brutal effects of pollution and nuclear spills.</a:t>
            </a:r>
          </a:p>
        </p:txBody>
      </p:sp>
      <p:pic>
        <p:nvPicPr>
          <p:cNvPr id="83" name="Shape 83"/>
          <p:cNvPicPr preferRelativeResize="0"/>
          <p:nvPr/>
        </p:nvPicPr>
        <p:blipFill>
          <a:blip r:embed="rId3">
            <a:alphaModFix/>
          </a:blip>
          <a:stretch>
            <a:fillRect/>
          </a:stretch>
        </p:blipFill>
        <p:spPr>
          <a:xfrm>
            <a:off x="1386875" y="2107625"/>
            <a:ext cx="6082649" cy="2748175"/>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ctrTitle"/>
          </p:nvPr>
        </p:nvSpPr>
        <p:spPr>
          <a:xfrm>
            <a:off x="685800" y="235909"/>
            <a:ext cx="7772400" cy="1238099"/>
          </a:xfrm>
          <a:prstGeom prst="rect">
            <a:avLst/>
          </a:prstGeom>
        </p:spPr>
        <p:txBody>
          <a:bodyPr anchorCtr="0" anchor="b" bIns="91425" lIns="91425" rIns="91425" tIns="91425">
            <a:noAutofit/>
          </a:bodyPr>
          <a:lstStyle/>
          <a:p>
            <a:pPr lvl="0">
              <a:spcBef>
                <a:spcPts val="0"/>
              </a:spcBef>
              <a:buNone/>
            </a:pPr>
            <a:r>
              <a:rPr lang="en"/>
              <a:t>Fukushima! </a:t>
            </a:r>
          </a:p>
        </p:txBody>
      </p:sp>
      <p:sp>
        <p:nvSpPr>
          <p:cNvPr id="151" name="Shape 151"/>
          <p:cNvSpPr txBox="1"/>
          <p:nvPr>
            <p:ph idx="1" type="subTitle"/>
          </p:nvPr>
        </p:nvSpPr>
        <p:spPr>
          <a:xfrm>
            <a:off x="751325" y="1429475"/>
            <a:ext cx="7772400" cy="658500"/>
          </a:xfrm>
          <a:prstGeom prst="rect">
            <a:avLst/>
          </a:prstGeom>
        </p:spPr>
        <p:txBody>
          <a:bodyPr anchorCtr="0" anchor="t" bIns="91425" lIns="91425" rIns="91425" tIns="91425">
            <a:noAutofit/>
          </a:bodyPr>
          <a:lstStyle/>
          <a:p>
            <a:pPr lvl="0" algn="l">
              <a:spcBef>
                <a:spcPts val="0"/>
              </a:spcBef>
              <a:buNone/>
            </a:pPr>
            <a:r>
              <a:rPr lang="en" sz="1800"/>
              <a:t>Marine biologists don’t see animals as much anymore but when they do they look pained. </a:t>
            </a:r>
          </a:p>
        </p:txBody>
      </p:sp>
      <p:pic>
        <p:nvPicPr>
          <p:cNvPr id="152" name="Shape 152"/>
          <p:cNvPicPr preferRelativeResize="0"/>
          <p:nvPr/>
        </p:nvPicPr>
        <p:blipFill>
          <a:blip r:embed="rId3">
            <a:alphaModFix/>
          </a:blip>
          <a:stretch>
            <a:fillRect/>
          </a:stretch>
        </p:blipFill>
        <p:spPr>
          <a:xfrm>
            <a:off x="360375" y="2468000"/>
            <a:ext cx="2571749" cy="1714499"/>
          </a:xfrm>
          <a:prstGeom prst="rect">
            <a:avLst/>
          </a:prstGeom>
          <a:noFill/>
          <a:ln>
            <a:noFill/>
          </a:ln>
        </p:spPr>
      </p:pic>
      <p:pic>
        <p:nvPicPr>
          <p:cNvPr id="153" name="Shape 153"/>
          <p:cNvPicPr preferRelativeResize="0"/>
          <p:nvPr/>
        </p:nvPicPr>
        <p:blipFill>
          <a:blip r:embed="rId4">
            <a:alphaModFix/>
          </a:blip>
          <a:stretch>
            <a:fillRect/>
          </a:stretch>
        </p:blipFill>
        <p:spPr>
          <a:xfrm>
            <a:off x="3327837" y="1998425"/>
            <a:ext cx="2619375" cy="1743075"/>
          </a:xfrm>
          <a:prstGeom prst="rect">
            <a:avLst/>
          </a:prstGeom>
          <a:noFill/>
          <a:ln>
            <a:noFill/>
          </a:ln>
        </p:spPr>
      </p:pic>
      <p:pic>
        <p:nvPicPr>
          <p:cNvPr id="154" name="Shape 154"/>
          <p:cNvPicPr preferRelativeResize="0"/>
          <p:nvPr/>
        </p:nvPicPr>
        <p:blipFill>
          <a:blip r:embed="rId5">
            <a:alphaModFix/>
          </a:blip>
          <a:stretch>
            <a:fillRect/>
          </a:stretch>
        </p:blipFill>
        <p:spPr>
          <a:xfrm>
            <a:off x="6159100" y="3450825"/>
            <a:ext cx="2543175" cy="15239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txBox="1"/>
          <p:nvPr>
            <p:ph type="ctrTitle"/>
          </p:nvPr>
        </p:nvSpPr>
        <p:spPr>
          <a:xfrm>
            <a:off x="685800" y="115784"/>
            <a:ext cx="7772400" cy="1238099"/>
          </a:xfrm>
          <a:prstGeom prst="rect">
            <a:avLst/>
          </a:prstGeom>
        </p:spPr>
        <p:txBody>
          <a:bodyPr anchorCtr="0" anchor="b" bIns="91425" lIns="91425" rIns="91425" tIns="91425">
            <a:noAutofit/>
          </a:bodyPr>
          <a:lstStyle/>
          <a:p>
            <a:pPr lvl="0">
              <a:spcBef>
                <a:spcPts val="0"/>
              </a:spcBef>
              <a:buNone/>
            </a:pPr>
            <a:r>
              <a:rPr lang="en"/>
              <a:t>Fukushima! </a:t>
            </a:r>
          </a:p>
        </p:txBody>
      </p:sp>
      <p:sp>
        <p:nvSpPr>
          <p:cNvPr id="160" name="Shape 160"/>
          <p:cNvSpPr txBox="1"/>
          <p:nvPr>
            <p:ph idx="1" type="subTitle"/>
          </p:nvPr>
        </p:nvSpPr>
        <p:spPr>
          <a:xfrm>
            <a:off x="784075" y="1353875"/>
            <a:ext cx="7772400" cy="658500"/>
          </a:xfrm>
          <a:prstGeom prst="rect">
            <a:avLst/>
          </a:prstGeom>
        </p:spPr>
        <p:txBody>
          <a:bodyPr anchorCtr="0" anchor="t" bIns="91425" lIns="91425" rIns="91425" tIns="91425">
            <a:noAutofit/>
          </a:bodyPr>
          <a:lstStyle/>
          <a:p>
            <a:pPr lvl="0" algn="l">
              <a:spcBef>
                <a:spcPts val="0"/>
              </a:spcBef>
              <a:buNone/>
            </a:pPr>
            <a:r>
              <a:rPr lang="en" sz="1800"/>
              <a:t>The leakage from the disaster has many effects on humans as well. Japanese are finding cancer increase in the people living near the spill.</a:t>
            </a:r>
          </a:p>
        </p:txBody>
      </p:sp>
      <p:pic>
        <p:nvPicPr>
          <p:cNvPr id="161" name="Shape 161"/>
          <p:cNvPicPr preferRelativeResize="0"/>
          <p:nvPr/>
        </p:nvPicPr>
        <p:blipFill>
          <a:blip r:embed="rId3">
            <a:alphaModFix/>
          </a:blip>
          <a:stretch>
            <a:fillRect/>
          </a:stretch>
        </p:blipFill>
        <p:spPr>
          <a:xfrm>
            <a:off x="371300" y="2315125"/>
            <a:ext cx="2190749" cy="1752599"/>
          </a:xfrm>
          <a:prstGeom prst="rect">
            <a:avLst/>
          </a:prstGeom>
          <a:noFill/>
          <a:ln>
            <a:noFill/>
          </a:ln>
        </p:spPr>
      </p:pic>
      <p:pic>
        <p:nvPicPr>
          <p:cNvPr id="162" name="Shape 162"/>
          <p:cNvPicPr preferRelativeResize="0"/>
          <p:nvPr/>
        </p:nvPicPr>
        <p:blipFill>
          <a:blip r:embed="rId4">
            <a:alphaModFix/>
          </a:blip>
          <a:stretch>
            <a:fillRect/>
          </a:stretch>
        </p:blipFill>
        <p:spPr>
          <a:xfrm>
            <a:off x="2697350" y="3305175"/>
            <a:ext cx="1104900" cy="1838325"/>
          </a:xfrm>
          <a:prstGeom prst="rect">
            <a:avLst/>
          </a:prstGeom>
          <a:noFill/>
          <a:ln>
            <a:noFill/>
          </a:ln>
        </p:spPr>
      </p:pic>
      <p:pic>
        <p:nvPicPr>
          <p:cNvPr id="163" name="Shape 163"/>
          <p:cNvPicPr preferRelativeResize="0"/>
          <p:nvPr/>
        </p:nvPicPr>
        <p:blipFill>
          <a:blip r:embed="rId5">
            <a:alphaModFix/>
          </a:blip>
          <a:stretch>
            <a:fillRect/>
          </a:stretch>
        </p:blipFill>
        <p:spPr>
          <a:xfrm>
            <a:off x="3876725" y="2400850"/>
            <a:ext cx="2714624" cy="1581149"/>
          </a:xfrm>
          <a:prstGeom prst="rect">
            <a:avLst/>
          </a:prstGeom>
          <a:noFill/>
          <a:ln>
            <a:noFill/>
          </a:ln>
        </p:spPr>
      </p:pic>
      <p:pic>
        <p:nvPicPr>
          <p:cNvPr id="164" name="Shape 164"/>
          <p:cNvPicPr preferRelativeResize="0"/>
          <p:nvPr/>
        </p:nvPicPr>
        <p:blipFill>
          <a:blip r:embed="rId6">
            <a:alphaModFix/>
          </a:blip>
          <a:stretch>
            <a:fillRect/>
          </a:stretch>
        </p:blipFill>
        <p:spPr>
          <a:xfrm>
            <a:off x="6665825" y="3367087"/>
            <a:ext cx="2363375" cy="17145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ctrTitle"/>
          </p:nvPr>
        </p:nvSpPr>
        <p:spPr>
          <a:xfrm>
            <a:off x="685800" y="364500"/>
            <a:ext cx="7772400" cy="830099"/>
          </a:xfrm>
          <a:prstGeom prst="rect">
            <a:avLst/>
          </a:prstGeom>
        </p:spPr>
        <p:txBody>
          <a:bodyPr anchorCtr="0" anchor="b" bIns="91425" lIns="91425" rIns="91425" tIns="91425">
            <a:noAutofit/>
          </a:bodyPr>
          <a:lstStyle/>
          <a:p>
            <a:pPr lvl="0">
              <a:spcBef>
                <a:spcPts val="0"/>
              </a:spcBef>
              <a:buNone/>
            </a:pPr>
            <a:r>
              <a:rPr lang="en"/>
              <a:t>Solutions (:</a:t>
            </a:r>
          </a:p>
        </p:txBody>
      </p:sp>
      <p:sp>
        <p:nvSpPr>
          <p:cNvPr id="170" name="Shape 170"/>
          <p:cNvSpPr txBox="1"/>
          <p:nvPr>
            <p:ph idx="1" type="subTitle"/>
          </p:nvPr>
        </p:nvSpPr>
        <p:spPr>
          <a:xfrm>
            <a:off x="685800" y="1032750"/>
            <a:ext cx="7772400" cy="3725999"/>
          </a:xfrm>
          <a:prstGeom prst="rect">
            <a:avLst/>
          </a:prstGeom>
        </p:spPr>
        <p:txBody>
          <a:bodyPr anchorCtr="0" anchor="t" bIns="91425" lIns="91425" rIns="91425" tIns="91425">
            <a:noAutofit/>
          </a:bodyPr>
          <a:lstStyle/>
          <a:p>
            <a:pPr lvl="0" algn="l">
              <a:spcBef>
                <a:spcPts val="0"/>
              </a:spcBef>
              <a:buNone/>
            </a:pPr>
            <a:r>
              <a:rPr lang="en" sz="1800"/>
              <a:t>As these problems progress rapidly, there are some things we can do to help! RECYCLE, RECYCLE, RECYCLE. </a:t>
            </a:r>
          </a:p>
        </p:txBody>
      </p:sp>
      <p:pic>
        <p:nvPicPr>
          <p:cNvPr id="171" name="Shape 171"/>
          <p:cNvPicPr preferRelativeResize="0"/>
          <p:nvPr/>
        </p:nvPicPr>
        <p:blipFill>
          <a:blip r:embed="rId3">
            <a:alphaModFix/>
          </a:blip>
          <a:stretch>
            <a:fillRect/>
          </a:stretch>
        </p:blipFill>
        <p:spPr>
          <a:xfrm>
            <a:off x="174725" y="1782325"/>
            <a:ext cx="3603724" cy="3156024"/>
          </a:xfrm>
          <a:prstGeom prst="rect">
            <a:avLst/>
          </a:prstGeom>
          <a:noFill/>
          <a:ln>
            <a:noFill/>
          </a:ln>
        </p:spPr>
      </p:pic>
      <p:pic>
        <p:nvPicPr>
          <p:cNvPr id="172" name="Shape 172"/>
          <p:cNvPicPr preferRelativeResize="0"/>
          <p:nvPr/>
        </p:nvPicPr>
        <p:blipFill>
          <a:blip r:embed="rId4">
            <a:alphaModFix/>
          </a:blip>
          <a:stretch>
            <a:fillRect/>
          </a:stretch>
        </p:blipFill>
        <p:spPr>
          <a:xfrm>
            <a:off x="4269900" y="1798125"/>
            <a:ext cx="4384097" cy="31244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ctrTitle"/>
          </p:nvPr>
        </p:nvSpPr>
        <p:spPr>
          <a:xfrm>
            <a:off x="685800" y="192209"/>
            <a:ext cx="7772400" cy="1238099"/>
          </a:xfrm>
          <a:prstGeom prst="rect">
            <a:avLst/>
          </a:prstGeom>
        </p:spPr>
        <p:txBody>
          <a:bodyPr anchorCtr="0" anchor="b" bIns="91425" lIns="91425" rIns="91425" tIns="91425">
            <a:noAutofit/>
          </a:bodyPr>
          <a:lstStyle/>
          <a:p>
            <a:pPr lvl="0">
              <a:spcBef>
                <a:spcPts val="0"/>
              </a:spcBef>
              <a:buNone/>
            </a:pPr>
            <a:r>
              <a:rPr lang="en"/>
              <a:t>Solutions (:</a:t>
            </a:r>
          </a:p>
        </p:txBody>
      </p:sp>
      <p:sp>
        <p:nvSpPr>
          <p:cNvPr id="178" name="Shape 178"/>
          <p:cNvSpPr txBox="1"/>
          <p:nvPr>
            <p:ph idx="1" type="subTitle"/>
          </p:nvPr>
        </p:nvSpPr>
        <p:spPr>
          <a:xfrm>
            <a:off x="565675" y="1298450"/>
            <a:ext cx="7772400" cy="658500"/>
          </a:xfrm>
          <a:prstGeom prst="rect">
            <a:avLst/>
          </a:prstGeom>
        </p:spPr>
        <p:txBody>
          <a:bodyPr anchorCtr="0" anchor="t" bIns="91425" lIns="91425" rIns="91425" tIns="91425">
            <a:noAutofit/>
          </a:bodyPr>
          <a:lstStyle/>
          <a:p>
            <a:pPr lvl="0" algn="l">
              <a:spcBef>
                <a:spcPts val="0"/>
              </a:spcBef>
              <a:buNone/>
            </a:pPr>
            <a:r>
              <a:rPr lang="en" sz="1800"/>
              <a:t>DO NOT LITTER! This is our home, not the trashes!!</a:t>
            </a:r>
          </a:p>
        </p:txBody>
      </p:sp>
      <p:pic>
        <p:nvPicPr>
          <p:cNvPr id="179" name="Shape 179"/>
          <p:cNvPicPr preferRelativeResize="0"/>
          <p:nvPr/>
        </p:nvPicPr>
        <p:blipFill>
          <a:blip r:embed="rId3">
            <a:alphaModFix/>
          </a:blip>
          <a:stretch>
            <a:fillRect/>
          </a:stretch>
        </p:blipFill>
        <p:spPr>
          <a:xfrm>
            <a:off x="163825" y="1744100"/>
            <a:ext cx="1828799" cy="1819274"/>
          </a:xfrm>
          <a:prstGeom prst="rect">
            <a:avLst/>
          </a:prstGeom>
          <a:noFill/>
          <a:ln>
            <a:noFill/>
          </a:ln>
        </p:spPr>
      </p:pic>
      <p:pic>
        <p:nvPicPr>
          <p:cNvPr id="180" name="Shape 180"/>
          <p:cNvPicPr preferRelativeResize="0"/>
          <p:nvPr/>
        </p:nvPicPr>
        <p:blipFill>
          <a:blip r:embed="rId4">
            <a:alphaModFix/>
          </a:blip>
          <a:stretch>
            <a:fillRect/>
          </a:stretch>
        </p:blipFill>
        <p:spPr>
          <a:xfrm>
            <a:off x="2658750" y="3467100"/>
            <a:ext cx="2362200" cy="1695449"/>
          </a:xfrm>
          <a:prstGeom prst="rect">
            <a:avLst/>
          </a:prstGeom>
          <a:noFill/>
          <a:ln>
            <a:noFill/>
          </a:ln>
        </p:spPr>
      </p:pic>
      <p:pic>
        <p:nvPicPr>
          <p:cNvPr id="181" name="Shape 181"/>
          <p:cNvPicPr preferRelativeResize="0"/>
          <p:nvPr/>
        </p:nvPicPr>
        <p:blipFill>
          <a:blip r:embed="rId5">
            <a:alphaModFix/>
          </a:blip>
          <a:stretch>
            <a:fillRect/>
          </a:stretch>
        </p:blipFill>
        <p:spPr>
          <a:xfrm>
            <a:off x="2457100" y="1676400"/>
            <a:ext cx="1781175" cy="1790700"/>
          </a:xfrm>
          <a:prstGeom prst="rect">
            <a:avLst/>
          </a:prstGeom>
          <a:noFill/>
          <a:ln>
            <a:noFill/>
          </a:ln>
        </p:spPr>
      </p:pic>
      <p:pic>
        <p:nvPicPr>
          <p:cNvPr id="182" name="Shape 182"/>
          <p:cNvPicPr preferRelativeResize="0"/>
          <p:nvPr/>
        </p:nvPicPr>
        <p:blipFill>
          <a:blip r:embed="rId6">
            <a:alphaModFix/>
          </a:blip>
          <a:stretch>
            <a:fillRect/>
          </a:stretch>
        </p:blipFill>
        <p:spPr>
          <a:xfrm>
            <a:off x="4508950" y="1744087"/>
            <a:ext cx="2362200" cy="1655331"/>
          </a:xfrm>
          <a:prstGeom prst="rect">
            <a:avLst/>
          </a:prstGeom>
          <a:noFill/>
          <a:ln>
            <a:noFill/>
          </a:ln>
        </p:spPr>
      </p:pic>
      <p:pic>
        <p:nvPicPr>
          <p:cNvPr id="183" name="Shape 183"/>
          <p:cNvPicPr preferRelativeResize="0"/>
          <p:nvPr/>
        </p:nvPicPr>
        <p:blipFill>
          <a:blip r:embed="rId7">
            <a:alphaModFix/>
          </a:blip>
          <a:stretch>
            <a:fillRect/>
          </a:stretch>
        </p:blipFill>
        <p:spPr>
          <a:xfrm>
            <a:off x="6871150" y="3079525"/>
            <a:ext cx="2139400" cy="1910178"/>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txBox="1"/>
          <p:nvPr>
            <p:ph type="ctrTitle"/>
          </p:nvPr>
        </p:nvSpPr>
        <p:spPr>
          <a:xfrm>
            <a:off x="685800" y="93934"/>
            <a:ext cx="7772400" cy="1238099"/>
          </a:xfrm>
          <a:prstGeom prst="rect">
            <a:avLst/>
          </a:prstGeom>
        </p:spPr>
        <p:txBody>
          <a:bodyPr anchorCtr="0" anchor="b" bIns="91425" lIns="91425" rIns="91425" tIns="91425">
            <a:noAutofit/>
          </a:bodyPr>
          <a:lstStyle/>
          <a:p>
            <a:pPr lvl="0">
              <a:spcBef>
                <a:spcPts val="0"/>
              </a:spcBef>
              <a:buNone/>
            </a:pPr>
            <a:r>
              <a:rPr lang="en"/>
              <a:t>Solutions (:</a:t>
            </a:r>
          </a:p>
        </p:txBody>
      </p:sp>
      <p:sp>
        <p:nvSpPr>
          <p:cNvPr id="189" name="Shape 189"/>
          <p:cNvSpPr txBox="1"/>
          <p:nvPr>
            <p:ph idx="1" type="subTitle"/>
          </p:nvPr>
        </p:nvSpPr>
        <p:spPr>
          <a:xfrm>
            <a:off x="773175" y="1189250"/>
            <a:ext cx="7772400" cy="658500"/>
          </a:xfrm>
          <a:prstGeom prst="rect">
            <a:avLst/>
          </a:prstGeom>
        </p:spPr>
        <p:txBody>
          <a:bodyPr anchorCtr="0" anchor="t" bIns="91425" lIns="91425" rIns="91425" tIns="91425">
            <a:noAutofit/>
          </a:bodyPr>
          <a:lstStyle/>
          <a:p>
            <a:pPr lvl="0" algn="l">
              <a:spcBef>
                <a:spcPts val="0"/>
              </a:spcBef>
              <a:buNone/>
            </a:pPr>
            <a:r>
              <a:rPr lang="en" sz="1800"/>
              <a:t>Fukushima is a hard thing to solve, we can’t un-do a chemical leak, we can only learn from it!</a:t>
            </a:r>
          </a:p>
        </p:txBody>
      </p:sp>
      <p:pic>
        <p:nvPicPr>
          <p:cNvPr id="190" name="Shape 190"/>
          <p:cNvPicPr preferRelativeResize="0"/>
          <p:nvPr/>
        </p:nvPicPr>
        <p:blipFill>
          <a:blip r:embed="rId3">
            <a:alphaModFix/>
          </a:blip>
          <a:stretch>
            <a:fillRect/>
          </a:stretch>
        </p:blipFill>
        <p:spPr>
          <a:xfrm>
            <a:off x="251175" y="2020275"/>
            <a:ext cx="2438399" cy="1838324"/>
          </a:xfrm>
          <a:prstGeom prst="rect">
            <a:avLst/>
          </a:prstGeom>
          <a:noFill/>
          <a:ln>
            <a:noFill/>
          </a:ln>
        </p:spPr>
      </p:pic>
      <p:pic>
        <p:nvPicPr>
          <p:cNvPr id="191" name="Shape 191"/>
          <p:cNvPicPr preferRelativeResize="0"/>
          <p:nvPr/>
        </p:nvPicPr>
        <p:blipFill>
          <a:blip r:embed="rId4">
            <a:alphaModFix/>
          </a:blip>
          <a:stretch>
            <a:fillRect/>
          </a:stretch>
        </p:blipFill>
        <p:spPr>
          <a:xfrm>
            <a:off x="2689575" y="3450850"/>
            <a:ext cx="1752600" cy="1590675"/>
          </a:xfrm>
          <a:prstGeom prst="rect">
            <a:avLst/>
          </a:prstGeom>
          <a:noFill/>
          <a:ln>
            <a:noFill/>
          </a:ln>
        </p:spPr>
      </p:pic>
      <p:pic>
        <p:nvPicPr>
          <p:cNvPr id="192" name="Shape 192"/>
          <p:cNvPicPr preferRelativeResize="0"/>
          <p:nvPr/>
        </p:nvPicPr>
        <p:blipFill>
          <a:blip r:embed="rId5">
            <a:alphaModFix/>
          </a:blip>
          <a:stretch>
            <a:fillRect/>
          </a:stretch>
        </p:blipFill>
        <p:spPr>
          <a:xfrm>
            <a:off x="3396250" y="1847750"/>
            <a:ext cx="2857500" cy="1600200"/>
          </a:xfrm>
          <a:prstGeom prst="rect">
            <a:avLst/>
          </a:prstGeom>
          <a:noFill/>
          <a:ln>
            <a:noFill/>
          </a:ln>
        </p:spPr>
      </p:pic>
      <p:pic>
        <p:nvPicPr>
          <p:cNvPr id="193" name="Shape 193"/>
          <p:cNvPicPr preferRelativeResize="0"/>
          <p:nvPr/>
        </p:nvPicPr>
        <p:blipFill>
          <a:blip r:embed="rId6">
            <a:alphaModFix/>
          </a:blip>
          <a:stretch>
            <a:fillRect/>
          </a:stretch>
        </p:blipFill>
        <p:spPr>
          <a:xfrm>
            <a:off x="6344750" y="3243350"/>
            <a:ext cx="2476500" cy="173354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x="0" y="0"/>
          <a:ext cx="0" cy="0"/>
          <a:chOff x="0" y="0"/>
          <a:chExt cx="0" cy="0"/>
        </a:xfrm>
      </p:grpSpPr>
      <p:sp>
        <p:nvSpPr>
          <p:cNvPr id="88" name="Shape 88"/>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            Facing the Problem.</a:t>
            </a:r>
          </a:p>
        </p:txBody>
      </p:sp>
      <p:sp>
        <p:nvSpPr>
          <p:cNvPr id="89" name="Shape 89"/>
          <p:cNvSpPr txBox="1"/>
          <p:nvPr>
            <p:ph idx="1" type="body"/>
          </p:nvPr>
        </p:nvSpPr>
        <p:spPr>
          <a:xfrm>
            <a:off x="514600" y="1251425"/>
            <a:ext cx="6718500" cy="1435199"/>
          </a:xfrm>
          <a:prstGeom prst="rect">
            <a:avLst/>
          </a:prstGeom>
        </p:spPr>
        <p:txBody>
          <a:bodyPr anchorCtr="0" anchor="t" bIns="91425" lIns="91425" rIns="91425" tIns="91425">
            <a:noAutofit/>
          </a:bodyPr>
          <a:lstStyle/>
          <a:p>
            <a:pPr lvl="0">
              <a:spcBef>
                <a:spcPts val="0"/>
              </a:spcBef>
              <a:buNone/>
            </a:pPr>
            <a:r>
              <a:rPr lang="en" sz="1800"/>
              <a:t>Well first off, I would like to start to address the problem. THE OCEANS DYING GUYS! It didn’t happen overnight, and it’s not because of the billions of years it holds under it’s belt.</a:t>
            </a:r>
          </a:p>
        </p:txBody>
      </p:sp>
      <p:pic>
        <p:nvPicPr>
          <p:cNvPr id="90" name="Shape 90"/>
          <p:cNvPicPr preferRelativeResize="0"/>
          <p:nvPr/>
        </p:nvPicPr>
        <p:blipFill>
          <a:blip r:embed="rId3">
            <a:alphaModFix/>
          </a:blip>
          <a:stretch>
            <a:fillRect/>
          </a:stretch>
        </p:blipFill>
        <p:spPr>
          <a:xfrm>
            <a:off x="677400" y="2564675"/>
            <a:ext cx="1790700" cy="1771650"/>
          </a:xfrm>
          <a:prstGeom prst="rect">
            <a:avLst/>
          </a:prstGeom>
          <a:noFill/>
          <a:ln>
            <a:noFill/>
          </a:ln>
        </p:spPr>
      </p:pic>
      <p:pic>
        <p:nvPicPr>
          <p:cNvPr id="91" name="Shape 91"/>
          <p:cNvPicPr preferRelativeResize="0"/>
          <p:nvPr/>
        </p:nvPicPr>
        <p:blipFill>
          <a:blip r:embed="rId4">
            <a:alphaModFix/>
          </a:blip>
          <a:stretch>
            <a:fillRect/>
          </a:stretch>
        </p:blipFill>
        <p:spPr>
          <a:xfrm>
            <a:off x="3751725" y="2400050"/>
            <a:ext cx="4656974" cy="26342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            Facing the Problem. </a:t>
            </a:r>
          </a:p>
        </p:txBody>
      </p:sp>
      <p:sp>
        <p:nvSpPr>
          <p:cNvPr id="97" name="Shape 97"/>
          <p:cNvSpPr txBox="1"/>
          <p:nvPr>
            <p:ph idx="1" type="body"/>
          </p:nvPr>
        </p:nvSpPr>
        <p:spPr>
          <a:xfrm>
            <a:off x="457200" y="1200150"/>
            <a:ext cx="8229600" cy="1348499"/>
          </a:xfrm>
          <a:prstGeom prst="rect">
            <a:avLst/>
          </a:prstGeom>
        </p:spPr>
        <p:txBody>
          <a:bodyPr anchorCtr="0" anchor="t" bIns="91425" lIns="91425" rIns="91425" tIns="91425">
            <a:noAutofit/>
          </a:bodyPr>
          <a:lstStyle/>
          <a:p>
            <a:pPr lvl="0">
              <a:spcBef>
                <a:spcPts val="0"/>
              </a:spcBef>
              <a:buNone/>
            </a:pPr>
            <a:r>
              <a:rPr lang="en" sz="1800"/>
              <a:t>Humans don’t help the problem. We take advantage of our lifestyles, we are conquering the world not trying to live hand and hand with it. We pollute. Pollution is one of the biggest deals. our animals, innocent creatures are living and adapting to all the debris and trash in their waters.</a:t>
            </a:r>
          </a:p>
        </p:txBody>
      </p:sp>
      <p:pic>
        <p:nvPicPr>
          <p:cNvPr id="98" name="Shape 98"/>
          <p:cNvPicPr preferRelativeResize="0"/>
          <p:nvPr/>
        </p:nvPicPr>
        <p:blipFill>
          <a:blip r:embed="rId3">
            <a:alphaModFix/>
          </a:blip>
          <a:stretch>
            <a:fillRect/>
          </a:stretch>
        </p:blipFill>
        <p:spPr>
          <a:xfrm>
            <a:off x="185650" y="2620875"/>
            <a:ext cx="4236050" cy="2260524"/>
          </a:xfrm>
          <a:prstGeom prst="rect">
            <a:avLst/>
          </a:prstGeom>
          <a:noFill/>
          <a:ln>
            <a:noFill/>
          </a:ln>
        </p:spPr>
      </p:pic>
      <p:pic>
        <p:nvPicPr>
          <p:cNvPr id="99" name="Shape 99"/>
          <p:cNvPicPr preferRelativeResize="0"/>
          <p:nvPr/>
        </p:nvPicPr>
        <p:blipFill>
          <a:blip r:embed="rId4">
            <a:alphaModFix/>
          </a:blip>
          <a:stretch>
            <a:fillRect/>
          </a:stretch>
        </p:blipFill>
        <p:spPr>
          <a:xfrm>
            <a:off x="4859575" y="2757025"/>
            <a:ext cx="3707750" cy="196057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8229600" cy="857400"/>
          </a:xfrm>
          <a:prstGeom prst="rect">
            <a:avLst/>
          </a:prstGeom>
        </p:spPr>
        <p:txBody>
          <a:bodyPr anchorCtr="0" anchor="b" bIns="91425" lIns="91425" rIns="91425" tIns="91425">
            <a:noAutofit/>
          </a:bodyPr>
          <a:lstStyle/>
          <a:p>
            <a:pPr lvl="0">
              <a:spcBef>
                <a:spcPts val="0"/>
              </a:spcBef>
              <a:buNone/>
            </a:pPr>
            <a:r>
              <a:rPr lang="en"/>
              <a:t>            Facing the Problem. </a:t>
            </a:r>
          </a:p>
        </p:txBody>
      </p:sp>
      <p:sp>
        <p:nvSpPr>
          <p:cNvPr id="105" name="Shape 105"/>
          <p:cNvSpPr txBox="1"/>
          <p:nvPr>
            <p:ph idx="1" type="body"/>
          </p:nvPr>
        </p:nvSpPr>
        <p:spPr>
          <a:xfrm>
            <a:off x="457200" y="1200150"/>
            <a:ext cx="8229600" cy="1256999"/>
          </a:xfrm>
          <a:prstGeom prst="rect">
            <a:avLst/>
          </a:prstGeom>
        </p:spPr>
        <p:txBody>
          <a:bodyPr anchorCtr="0" anchor="t" bIns="91425" lIns="91425" rIns="91425" tIns="91425">
            <a:noAutofit/>
          </a:bodyPr>
          <a:lstStyle/>
          <a:p>
            <a:pPr lvl="0">
              <a:spcBef>
                <a:spcPts val="0"/>
              </a:spcBef>
              <a:buNone/>
            </a:pPr>
            <a:r>
              <a:rPr lang="en" sz="1800"/>
              <a:t>Another main problem is the Fukushima disaster. Four Nuclear units hit by a tsunami caused by an earthquake, right off the coast of japan. This caused nuclear units 1,3, and 4 to explode from hydrogen air explosions. Unit 2 blew up because of water vapor “steam”. </a:t>
            </a:r>
          </a:p>
        </p:txBody>
      </p:sp>
      <p:pic>
        <p:nvPicPr>
          <p:cNvPr id="106" name="Shape 106"/>
          <p:cNvPicPr preferRelativeResize="0"/>
          <p:nvPr/>
        </p:nvPicPr>
        <p:blipFill>
          <a:blip r:embed="rId3">
            <a:alphaModFix/>
          </a:blip>
          <a:stretch>
            <a:fillRect/>
          </a:stretch>
        </p:blipFill>
        <p:spPr>
          <a:xfrm>
            <a:off x="0" y="2517475"/>
            <a:ext cx="4641150" cy="2494974"/>
          </a:xfrm>
          <a:prstGeom prst="rect">
            <a:avLst/>
          </a:prstGeom>
          <a:noFill/>
          <a:ln>
            <a:noFill/>
          </a:ln>
        </p:spPr>
      </p:pic>
      <p:pic>
        <p:nvPicPr>
          <p:cNvPr id="107" name="Shape 107"/>
          <p:cNvPicPr preferRelativeResize="0"/>
          <p:nvPr/>
        </p:nvPicPr>
        <p:blipFill>
          <a:blip r:embed="rId4">
            <a:alphaModFix/>
          </a:blip>
          <a:stretch>
            <a:fillRect/>
          </a:stretch>
        </p:blipFill>
        <p:spPr>
          <a:xfrm>
            <a:off x="5307325" y="2457150"/>
            <a:ext cx="3326641" cy="2494974"/>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type="ctrTitle"/>
          </p:nvPr>
        </p:nvSpPr>
        <p:spPr>
          <a:xfrm>
            <a:off x="762250" y="176400"/>
            <a:ext cx="7772400" cy="1215000"/>
          </a:xfrm>
          <a:prstGeom prst="rect">
            <a:avLst/>
          </a:prstGeom>
        </p:spPr>
        <p:txBody>
          <a:bodyPr anchorCtr="0" anchor="b" bIns="91425" lIns="91425" rIns="91425" tIns="91425">
            <a:noAutofit/>
          </a:bodyPr>
          <a:lstStyle/>
          <a:p>
            <a:pPr lvl="0">
              <a:spcBef>
                <a:spcPts val="0"/>
              </a:spcBef>
              <a:buNone/>
            </a:pPr>
            <a:r>
              <a:rPr lang="en"/>
              <a:t>Pollution! </a:t>
            </a:r>
          </a:p>
        </p:txBody>
      </p:sp>
      <p:sp>
        <p:nvSpPr>
          <p:cNvPr id="113" name="Shape 113"/>
          <p:cNvSpPr txBox="1"/>
          <p:nvPr>
            <p:ph idx="1" type="subTitle"/>
          </p:nvPr>
        </p:nvSpPr>
        <p:spPr>
          <a:xfrm>
            <a:off x="685800" y="1391400"/>
            <a:ext cx="7772400" cy="628800"/>
          </a:xfrm>
          <a:prstGeom prst="rect">
            <a:avLst/>
          </a:prstGeom>
        </p:spPr>
        <p:txBody>
          <a:bodyPr anchorCtr="0" anchor="t" bIns="91425" lIns="91425" rIns="91425" tIns="91425">
            <a:noAutofit/>
          </a:bodyPr>
          <a:lstStyle/>
          <a:p>
            <a:pPr lvl="0" algn="l">
              <a:spcBef>
                <a:spcPts val="0"/>
              </a:spcBef>
              <a:buNone/>
            </a:pPr>
            <a:r>
              <a:rPr lang="en" sz="1800"/>
              <a:t>We all produce trash, each and everyone of us, but how we handle it, what we do with it is important. </a:t>
            </a:r>
          </a:p>
        </p:txBody>
      </p:sp>
      <p:pic>
        <p:nvPicPr>
          <p:cNvPr id="114" name="Shape 114"/>
          <p:cNvPicPr preferRelativeResize="0"/>
          <p:nvPr/>
        </p:nvPicPr>
        <p:blipFill>
          <a:blip r:embed="rId3">
            <a:alphaModFix/>
          </a:blip>
          <a:stretch>
            <a:fillRect/>
          </a:stretch>
        </p:blipFill>
        <p:spPr>
          <a:xfrm>
            <a:off x="404050" y="2500775"/>
            <a:ext cx="2992200" cy="2162225"/>
          </a:xfrm>
          <a:prstGeom prst="rect">
            <a:avLst/>
          </a:prstGeom>
          <a:noFill/>
          <a:ln>
            <a:noFill/>
          </a:ln>
        </p:spPr>
      </p:pic>
      <p:pic>
        <p:nvPicPr>
          <p:cNvPr id="115" name="Shape 115"/>
          <p:cNvPicPr preferRelativeResize="0"/>
          <p:nvPr/>
        </p:nvPicPr>
        <p:blipFill>
          <a:blip r:embed="rId4">
            <a:alphaModFix/>
          </a:blip>
          <a:stretch>
            <a:fillRect/>
          </a:stretch>
        </p:blipFill>
        <p:spPr>
          <a:xfrm>
            <a:off x="3811225" y="2129475"/>
            <a:ext cx="5023348" cy="2817449"/>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ctrTitle"/>
          </p:nvPr>
        </p:nvSpPr>
        <p:spPr>
          <a:xfrm>
            <a:off x="685800" y="159459"/>
            <a:ext cx="7772400" cy="1238099"/>
          </a:xfrm>
          <a:prstGeom prst="rect">
            <a:avLst/>
          </a:prstGeom>
        </p:spPr>
        <p:txBody>
          <a:bodyPr anchorCtr="0" anchor="b" bIns="91425" lIns="91425" rIns="91425" tIns="91425">
            <a:noAutofit/>
          </a:bodyPr>
          <a:lstStyle/>
          <a:p>
            <a:pPr lvl="0">
              <a:spcBef>
                <a:spcPts val="0"/>
              </a:spcBef>
              <a:buNone/>
            </a:pPr>
            <a:r>
              <a:rPr lang="en"/>
              <a:t>Pollution!</a:t>
            </a:r>
          </a:p>
        </p:txBody>
      </p:sp>
      <p:sp>
        <p:nvSpPr>
          <p:cNvPr id="121" name="Shape 121"/>
          <p:cNvSpPr txBox="1"/>
          <p:nvPr>
            <p:ph idx="1" type="subTitle"/>
          </p:nvPr>
        </p:nvSpPr>
        <p:spPr>
          <a:xfrm>
            <a:off x="631200" y="1277700"/>
            <a:ext cx="7772400" cy="928199"/>
          </a:xfrm>
          <a:prstGeom prst="rect">
            <a:avLst/>
          </a:prstGeom>
        </p:spPr>
        <p:txBody>
          <a:bodyPr anchorCtr="0" anchor="t" bIns="91425" lIns="91425" rIns="91425" tIns="91425">
            <a:noAutofit/>
          </a:bodyPr>
          <a:lstStyle/>
          <a:p>
            <a:pPr lvl="0" algn="l">
              <a:spcBef>
                <a:spcPts val="0"/>
              </a:spcBef>
              <a:buNone/>
            </a:pPr>
            <a:r>
              <a:rPr lang="en" sz="1800"/>
              <a:t>We are losing 1 million or so apex predators because of plastic! The trash  mass in the Pacific is the size of Canada NOT Texas. 2.4 million pounds of plastic waste is produced in this world every hour.</a:t>
            </a:r>
          </a:p>
        </p:txBody>
      </p:sp>
      <p:pic>
        <p:nvPicPr>
          <p:cNvPr id="122" name="Shape 122"/>
          <p:cNvPicPr preferRelativeResize="0"/>
          <p:nvPr/>
        </p:nvPicPr>
        <p:blipFill>
          <a:blip r:embed="rId3">
            <a:alphaModFix/>
          </a:blip>
          <a:stretch>
            <a:fillRect/>
          </a:stretch>
        </p:blipFill>
        <p:spPr>
          <a:xfrm>
            <a:off x="3811200" y="2205900"/>
            <a:ext cx="5143500" cy="2795624"/>
          </a:xfrm>
          <a:prstGeom prst="rect">
            <a:avLst/>
          </a:prstGeom>
          <a:noFill/>
          <a:ln>
            <a:noFill/>
          </a:ln>
        </p:spPr>
      </p:pic>
      <p:pic>
        <p:nvPicPr>
          <p:cNvPr id="123" name="Shape 123"/>
          <p:cNvPicPr preferRelativeResize="0"/>
          <p:nvPr/>
        </p:nvPicPr>
        <p:blipFill>
          <a:blip r:embed="rId4">
            <a:alphaModFix/>
          </a:blip>
          <a:stretch>
            <a:fillRect/>
          </a:stretch>
        </p:blipFill>
        <p:spPr>
          <a:xfrm>
            <a:off x="469575" y="2413400"/>
            <a:ext cx="2949900" cy="2063949"/>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ctrTitle"/>
          </p:nvPr>
        </p:nvSpPr>
        <p:spPr>
          <a:xfrm>
            <a:off x="685800" y="203134"/>
            <a:ext cx="7772400" cy="1238099"/>
          </a:xfrm>
          <a:prstGeom prst="rect">
            <a:avLst/>
          </a:prstGeom>
        </p:spPr>
        <p:txBody>
          <a:bodyPr anchorCtr="0" anchor="b" bIns="91425" lIns="91425" rIns="91425" tIns="91425">
            <a:noAutofit/>
          </a:bodyPr>
          <a:lstStyle/>
          <a:p>
            <a:pPr lvl="0">
              <a:spcBef>
                <a:spcPts val="0"/>
              </a:spcBef>
              <a:buNone/>
            </a:pPr>
            <a:r>
              <a:rPr lang="en"/>
              <a:t>Pollution!</a:t>
            </a:r>
          </a:p>
        </p:txBody>
      </p:sp>
      <p:sp>
        <p:nvSpPr>
          <p:cNvPr id="129" name="Shape 129"/>
          <p:cNvSpPr txBox="1"/>
          <p:nvPr>
            <p:ph idx="1" type="subTitle"/>
          </p:nvPr>
        </p:nvSpPr>
        <p:spPr>
          <a:xfrm>
            <a:off x="598425" y="1441225"/>
            <a:ext cx="7772400" cy="1345500"/>
          </a:xfrm>
          <a:prstGeom prst="rect">
            <a:avLst/>
          </a:prstGeom>
        </p:spPr>
        <p:txBody>
          <a:bodyPr anchorCtr="0" anchor="t" bIns="91425" lIns="91425" rIns="91425" tIns="91425">
            <a:noAutofit/>
          </a:bodyPr>
          <a:lstStyle/>
          <a:p>
            <a:pPr lvl="0" algn="l">
              <a:spcBef>
                <a:spcPts val="0"/>
              </a:spcBef>
              <a:buNone/>
            </a:pPr>
            <a:r>
              <a:rPr lang="en" sz="1800"/>
              <a:t>Our animals are in need of clean water, they’re being tangled by trash. They eat it mistaking it for food, killing them slowly because they cannot digest an un-natural substance.</a:t>
            </a:r>
          </a:p>
        </p:txBody>
      </p:sp>
      <p:pic>
        <p:nvPicPr>
          <p:cNvPr id="130" name="Shape 130"/>
          <p:cNvPicPr preferRelativeResize="0"/>
          <p:nvPr/>
        </p:nvPicPr>
        <p:blipFill>
          <a:blip r:embed="rId3">
            <a:alphaModFix/>
          </a:blip>
          <a:stretch>
            <a:fillRect/>
          </a:stretch>
        </p:blipFill>
        <p:spPr>
          <a:xfrm>
            <a:off x="131075" y="2413400"/>
            <a:ext cx="4007775" cy="2632549"/>
          </a:xfrm>
          <a:prstGeom prst="rect">
            <a:avLst/>
          </a:prstGeom>
          <a:noFill/>
          <a:ln>
            <a:noFill/>
          </a:ln>
        </p:spPr>
      </p:pic>
      <p:pic>
        <p:nvPicPr>
          <p:cNvPr id="131" name="Shape 131"/>
          <p:cNvPicPr preferRelativeResize="0"/>
          <p:nvPr/>
        </p:nvPicPr>
        <p:blipFill>
          <a:blip r:embed="rId4">
            <a:alphaModFix/>
          </a:blip>
          <a:stretch>
            <a:fillRect/>
          </a:stretch>
        </p:blipFill>
        <p:spPr>
          <a:xfrm>
            <a:off x="4826775" y="2249600"/>
            <a:ext cx="3429000" cy="28448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ctrTitle"/>
          </p:nvPr>
        </p:nvSpPr>
        <p:spPr>
          <a:xfrm>
            <a:off x="685800" y="666131"/>
            <a:ext cx="7772400" cy="545999"/>
          </a:xfrm>
          <a:prstGeom prst="rect">
            <a:avLst/>
          </a:prstGeom>
        </p:spPr>
        <p:txBody>
          <a:bodyPr anchorCtr="0" anchor="b" bIns="91425" lIns="91425" rIns="91425" tIns="91425">
            <a:noAutofit/>
          </a:bodyPr>
          <a:lstStyle/>
          <a:p>
            <a:pPr lvl="0">
              <a:spcBef>
                <a:spcPts val="0"/>
              </a:spcBef>
              <a:buNone/>
            </a:pPr>
            <a:r>
              <a:rPr lang="en" sz="3000"/>
              <a:t>Midway Island, North Pacific.</a:t>
            </a:r>
          </a:p>
        </p:txBody>
      </p:sp>
      <p:sp>
        <p:nvSpPr>
          <p:cNvPr id="137" name="Shape 137">
            <a:hlinkClick r:id="rId3"/>
          </p:cNvPr>
          <p:cNvSpPr/>
          <p:nvPr/>
        </p:nvSpPr>
        <p:spPr>
          <a:xfrm>
            <a:off x="2286000" y="1441500"/>
            <a:ext cx="4572000" cy="3090449"/>
          </a:xfrm>
          <a:prstGeom prst="rect">
            <a:avLst/>
          </a:prstGeom>
          <a:blipFill>
            <a:blip r:embed="rId4">
              <a:alphaModFix/>
            </a:blip>
            <a:stretch>
              <a:fillRect/>
            </a:stretch>
          </a:blipFill>
          <a:ln>
            <a:noFill/>
          </a:ln>
        </p:spPr>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ctrTitle"/>
          </p:nvPr>
        </p:nvSpPr>
        <p:spPr>
          <a:xfrm>
            <a:off x="685800" y="627746"/>
            <a:ext cx="7772400" cy="1073099"/>
          </a:xfrm>
          <a:prstGeom prst="rect">
            <a:avLst/>
          </a:prstGeom>
        </p:spPr>
        <p:txBody>
          <a:bodyPr anchorCtr="0" anchor="b" bIns="91425" lIns="91425" rIns="91425" tIns="91425">
            <a:noAutofit/>
          </a:bodyPr>
          <a:lstStyle/>
          <a:p>
            <a:pPr lvl="0">
              <a:spcBef>
                <a:spcPts val="0"/>
              </a:spcBef>
              <a:buNone/>
            </a:pPr>
            <a:r>
              <a:rPr lang="en"/>
              <a:t>Fukushima!</a:t>
            </a:r>
          </a:p>
        </p:txBody>
      </p:sp>
      <p:sp>
        <p:nvSpPr>
          <p:cNvPr id="143" name="Shape 143"/>
          <p:cNvSpPr txBox="1"/>
          <p:nvPr>
            <p:ph idx="1" type="subTitle"/>
          </p:nvPr>
        </p:nvSpPr>
        <p:spPr>
          <a:xfrm>
            <a:off x="685800" y="1559250"/>
            <a:ext cx="7772400" cy="690300"/>
          </a:xfrm>
          <a:prstGeom prst="rect">
            <a:avLst/>
          </a:prstGeom>
        </p:spPr>
        <p:txBody>
          <a:bodyPr anchorCtr="0" anchor="t" bIns="91425" lIns="91425" rIns="91425" tIns="91425">
            <a:noAutofit/>
          </a:bodyPr>
          <a:lstStyle/>
          <a:p>
            <a:pPr lvl="0" algn="l">
              <a:spcBef>
                <a:spcPts val="0"/>
              </a:spcBef>
              <a:buNone/>
            </a:pPr>
            <a:r>
              <a:rPr lang="en" sz="1800"/>
              <a:t>Fukashima’s chemicals have already leaked into the Pacific causing the currents to spread the radiation.</a:t>
            </a:r>
          </a:p>
        </p:txBody>
      </p:sp>
      <p:pic>
        <p:nvPicPr>
          <p:cNvPr id="144" name="Shape 144"/>
          <p:cNvPicPr preferRelativeResize="0"/>
          <p:nvPr/>
        </p:nvPicPr>
        <p:blipFill>
          <a:blip r:embed="rId3">
            <a:alphaModFix/>
          </a:blip>
          <a:stretch>
            <a:fillRect/>
          </a:stretch>
        </p:blipFill>
        <p:spPr>
          <a:xfrm>
            <a:off x="174700" y="2424325"/>
            <a:ext cx="3276100" cy="2457075"/>
          </a:xfrm>
          <a:prstGeom prst="rect">
            <a:avLst/>
          </a:prstGeom>
          <a:noFill/>
          <a:ln>
            <a:noFill/>
          </a:ln>
        </p:spPr>
      </p:pic>
      <p:pic>
        <p:nvPicPr>
          <p:cNvPr id="145" name="Shape 145"/>
          <p:cNvPicPr preferRelativeResize="0"/>
          <p:nvPr/>
        </p:nvPicPr>
        <p:blipFill>
          <a:blip r:embed="rId4">
            <a:alphaModFix/>
          </a:blip>
          <a:stretch>
            <a:fillRect/>
          </a:stretch>
        </p:blipFill>
        <p:spPr>
          <a:xfrm>
            <a:off x="3691075" y="2249550"/>
            <a:ext cx="5300324" cy="27083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